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05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/>
  <p:cmAuthor id="2" name="Gloria Mercedes Carrillo" initials="GMC" lastIdx="2" clrIdx="1">
    <p:extLst>
      <p:ext uri="{19B8F6BF-5375-455C-9EA6-DF929625EA0E}">
        <p15:presenceInfo xmlns:p15="http://schemas.microsoft.com/office/powerpoint/2012/main" userId="S-1-5-21-3197598549-195824295-2772098970-1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4E9CE"/>
    <a:srgbClr val="CC3300"/>
    <a:srgbClr val="FFFFFF"/>
    <a:srgbClr val="F2F2F2"/>
    <a:srgbClr val="345BA2"/>
    <a:srgbClr val="27457B"/>
    <a:srgbClr val="223C6C"/>
    <a:srgbClr val="3A67B8"/>
    <a:srgbClr val="2D5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4" autoAdjust="0"/>
    <p:restoredTop sz="83824" autoAdjust="0"/>
  </p:normalViewPr>
  <p:slideViewPr>
    <p:cSldViewPr snapToGrid="0">
      <p:cViewPr varScale="1">
        <p:scale>
          <a:sx n="78" d="100"/>
          <a:sy n="78" d="100"/>
        </p:scale>
        <p:origin x="1536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0F3F8-6196-44D0-AC03-3A6200BBD3C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0AD9D5A-0846-4C83-AFD5-730BBDE71A64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O" sz="1600" b="1" dirty="0">
              <a:solidFill>
                <a:schemeClr val="dk1"/>
              </a:solidFill>
              <a:cs typeface="Arial" panose="020B0604020202020204" pitchFamily="34" charset="0"/>
            </a:rPr>
            <a:t>Promoción y garantía de los derechos </a:t>
          </a:r>
          <a:endParaRPr lang="es-CO" sz="1600" b="1" dirty="0"/>
        </a:p>
      </dgm:t>
    </dgm:pt>
    <dgm:pt modelId="{587351EA-1333-418A-8A64-6ADB8EECC4E8}" type="parTrans" cxnId="{528F467D-B6FA-4245-81B9-3B9909C03A9A}">
      <dgm:prSet/>
      <dgm:spPr/>
      <dgm:t>
        <a:bodyPr/>
        <a:lstStyle/>
        <a:p>
          <a:endParaRPr lang="es-CO"/>
        </a:p>
      </dgm:t>
    </dgm:pt>
    <dgm:pt modelId="{A9E8AE8D-8DF7-4778-9097-D4EABCD937CF}" type="sibTrans" cxnId="{528F467D-B6FA-4245-81B9-3B9909C03A9A}">
      <dgm:prSet/>
      <dgm:spPr/>
      <dgm:t>
        <a:bodyPr/>
        <a:lstStyle/>
        <a:p>
          <a:endParaRPr lang="es-CO"/>
        </a:p>
      </dgm:t>
    </dgm:pt>
    <dgm:pt modelId="{2639C0C3-EE0D-4936-946F-1C9ABAE335B8}">
      <dgm:prSet phldrT="[Texto]" custT="1"/>
      <dgm:spPr>
        <a:noFill/>
        <a:ln>
          <a:noFill/>
        </a:ln>
      </dgm:spPr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40,05%</a:t>
          </a:r>
          <a:endParaRPr lang="es-CO" sz="2400" b="1" dirty="0">
            <a:solidFill>
              <a:schemeClr val="tx1"/>
            </a:solidFill>
          </a:endParaRPr>
        </a:p>
      </dgm:t>
    </dgm:pt>
    <dgm:pt modelId="{688DEE7A-C654-4B3C-A2B9-DFAFA567137F}" type="parTrans" cxnId="{56E64023-122F-405B-BFEE-7CB804443F45}">
      <dgm:prSet/>
      <dgm:spPr/>
      <dgm:t>
        <a:bodyPr/>
        <a:lstStyle/>
        <a:p>
          <a:endParaRPr lang="es-CO"/>
        </a:p>
      </dgm:t>
    </dgm:pt>
    <dgm:pt modelId="{6448CF70-342E-4EB9-A328-B3CC307E6A88}" type="sibTrans" cxnId="{56E64023-122F-405B-BFEE-7CB804443F45}">
      <dgm:prSet/>
      <dgm:spPr/>
      <dgm:t>
        <a:bodyPr/>
        <a:lstStyle/>
        <a:p>
          <a:endParaRPr lang="es-CO"/>
        </a:p>
      </dgm:t>
    </dgm:pt>
    <dgm:pt modelId="{08D5E1B2-A7EA-4A56-861D-01F0D75848A6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O" sz="1600" b="1" dirty="0">
              <a:cs typeface="Arial" panose="020B0604020202020204" pitchFamily="34" charset="0"/>
            </a:rPr>
            <a:t>Protección social integral</a:t>
          </a:r>
          <a:endParaRPr lang="es-CO" sz="1600" b="1" dirty="0"/>
        </a:p>
      </dgm:t>
    </dgm:pt>
    <dgm:pt modelId="{74DB196D-83D4-41AD-B9D7-289203BF1794}" type="parTrans" cxnId="{B2B58DE8-48E6-403A-9AE7-F1C44D9A596A}">
      <dgm:prSet/>
      <dgm:spPr/>
      <dgm:t>
        <a:bodyPr/>
        <a:lstStyle/>
        <a:p>
          <a:endParaRPr lang="es-CO"/>
        </a:p>
      </dgm:t>
    </dgm:pt>
    <dgm:pt modelId="{5F373362-F0BC-4D23-B9F6-725B2B08DEAD}" type="sibTrans" cxnId="{B2B58DE8-48E6-403A-9AE7-F1C44D9A596A}">
      <dgm:prSet/>
      <dgm:spPr/>
      <dgm:t>
        <a:bodyPr/>
        <a:lstStyle/>
        <a:p>
          <a:endParaRPr lang="es-CO"/>
        </a:p>
      </dgm:t>
    </dgm:pt>
    <dgm:pt modelId="{55A72801-AECF-463A-8A9F-7448B4F9EEF5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1600" b="1" dirty="0">
              <a:latin typeface="+mn-lt"/>
              <a:cs typeface="Arial" panose="020B0604020202020204" pitchFamily="34" charset="0"/>
            </a:rPr>
            <a:t>Envejecimiento activo</a:t>
          </a:r>
          <a:r>
            <a:rPr lang="es-CO" sz="1600" b="1" dirty="0">
              <a:latin typeface="+mn-lt"/>
            </a:rPr>
            <a:t> </a:t>
          </a:r>
        </a:p>
      </dgm:t>
    </dgm:pt>
    <dgm:pt modelId="{4F322E42-8C65-4954-A955-5737670BADF6}" type="parTrans" cxnId="{AFF10181-FF58-488C-A988-5B7441510FBF}">
      <dgm:prSet/>
      <dgm:spPr/>
      <dgm:t>
        <a:bodyPr/>
        <a:lstStyle/>
        <a:p>
          <a:endParaRPr lang="es-CO"/>
        </a:p>
      </dgm:t>
    </dgm:pt>
    <dgm:pt modelId="{955FA882-DD0B-4744-B926-C453321797E5}" type="sibTrans" cxnId="{AFF10181-FF58-488C-A988-5B7441510FBF}">
      <dgm:prSet/>
      <dgm:spPr/>
      <dgm:t>
        <a:bodyPr/>
        <a:lstStyle/>
        <a:p>
          <a:endParaRPr lang="es-CO"/>
        </a:p>
      </dgm:t>
    </dgm:pt>
    <dgm:pt modelId="{CDCF9C14-D86B-43F4-8BE7-3EE3FD1A2301}">
      <dgm:prSet phldrT="[Texto]"/>
      <dgm:spPr>
        <a:solidFill>
          <a:srgbClr val="92D050"/>
        </a:solidFill>
      </dgm:spPr>
      <dgm:t>
        <a:bodyPr/>
        <a:lstStyle/>
        <a:p>
          <a:r>
            <a:rPr lang="es-CO" b="1" dirty="0">
              <a:cs typeface="Arial" panose="020B0604020202020204" pitchFamily="34" charset="0"/>
            </a:rPr>
            <a:t>Recurso humano e investigación</a:t>
          </a:r>
          <a:endParaRPr lang="es-CO" b="1" dirty="0"/>
        </a:p>
      </dgm:t>
    </dgm:pt>
    <dgm:pt modelId="{AA6A93E3-8541-429E-A830-8A34EBF3D39D}" type="sibTrans" cxnId="{2B7B824D-F690-4240-B0A7-95F8E000CADC}">
      <dgm:prSet/>
      <dgm:spPr/>
      <dgm:t>
        <a:bodyPr/>
        <a:lstStyle/>
        <a:p>
          <a:endParaRPr lang="es-CO"/>
        </a:p>
      </dgm:t>
    </dgm:pt>
    <dgm:pt modelId="{3BE5A12A-34D5-407B-8E2A-B2F4D5E5F61D}" type="parTrans" cxnId="{2B7B824D-F690-4240-B0A7-95F8E000CADC}">
      <dgm:prSet/>
      <dgm:spPr/>
      <dgm:t>
        <a:bodyPr/>
        <a:lstStyle/>
        <a:p>
          <a:endParaRPr lang="es-CO"/>
        </a:p>
      </dgm:t>
    </dgm:pt>
    <dgm:pt modelId="{58C351E4-2997-4853-B4E7-1B3FDFF29C39}" type="pres">
      <dgm:prSet presAssocID="{4C90F3F8-6196-44D0-AC03-3A6200BBD3CF}" presName="theList" presStyleCnt="0">
        <dgm:presLayoutVars>
          <dgm:dir/>
          <dgm:animLvl val="lvl"/>
          <dgm:resizeHandles val="exact"/>
        </dgm:presLayoutVars>
      </dgm:prSet>
      <dgm:spPr/>
    </dgm:pt>
    <dgm:pt modelId="{D2DBBFA1-D518-4B1E-98E9-2BFE8C59B9E4}" type="pres">
      <dgm:prSet presAssocID="{40AD9D5A-0846-4C83-AFD5-730BBDE71A64}" presName="compNode" presStyleCnt="0"/>
      <dgm:spPr/>
    </dgm:pt>
    <dgm:pt modelId="{A26814F5-978E-453C-97EE-5BAB517174F4}" type="pres">
      <dgm:prSet presAssocID="{40AD9D5A-0846-4C83-AFD5-730BBDE71A64}" presName="aNode" presStyleLbl="bgShp" presStyleIdx="0" presStyleCnt="4" custLinFactNeighborX="-102" custLinFactNeighborY="-8571"/>
      <dgm:spPr/>
    </dgm:pt>
    <dgm:pt modelId="{9C605F2A-31A6-43BF-A031-FAFFB0EC39C8}" type="pres">
      <dgm:prSet presAssocID="{40AD9D5A-0846-4C83-AFD5-730BBDE71A64}" presName="textNode" presStyleLbl="bgShp" presStyleIdx="0" presStyleCnt="4"/>
      <dgm:spPr/>
    </dgm:pt>
    <dgm:pt modelId="{2EDD1033-3AB1-4B48-954C-0052E2B18727}" type="pres">
      <dgm:prSet presAssocID="{40AD9D5A-0846-4C83-AFD5-730BBDE71A64}" presName="compChildNode" presStyleCnt="0"/>
      <dgm:spPr/>
    </dgm:pt>
    <dgm:pt modelId="{03990817-B77B-4BC5-AEED-5A5539E6CBD9}" type="pres">
      <dgm:prSet presAssocID="{40AD9D5A-0846-4C83-AFD5-730BBDE71A64}" presName="theInnerList" presStyleCnt="0"/>
      <dgm:spPr/>
    </dgm:pt>
    <dgm:pt modelId="{0F2A5FC4-16B3-4679-BD3F-439695D862D1}" type="pres">
      <dgm:prSet presAssocID="{2639C0C3-EE0D-4936-946F-1C9ABAE335B8}" presName="childNode" presStyleLbl="node1" presStyleIdx="0" presStyleCnt="1" custFlipVert="0" custScaleY="17614" custLinFactNeighborX="4067" custLinFactNeighborY="-21219">
        <dgm:presLayoutVars>
          <dgm:bulletEnabled val="1"/>
        </dgm:presLayoutVars>
      </dgm:prSet>
      <dgm:spPr/>
    </dgm:pt>
    <dgm:pt modelId="{6FE7CA07-729A-4929-B52C-DD50CDF4A604}" type="pres">
      <dgm:prSet presAssocID="{40AD9D5A-0846-4C83-AFD5-730BBDE71A64}" presName="aSpace" presStyleCnt="0"/>
      <dgm:spPr/>
    </dgm:pt>
    <dgm:pt modelId="{D58EF37B-DBBE-4A6B-A5FB-DE35D3A4CBA6}" type="pres">
      <dgm:prSet presAssocID="{08D5E1B2-A7EA-4A56-861D-01F0D75848A6}" presName="compNode" presStyleCnt="0"/>
      <dgm:spPr/>
    </dgm:pt>
    <dgm:pt modelId="{368B0B0A-450F-432C-A29D-F5DB9A6F92CA}" type="pres">
      <dgm:prSet presAssocID="{08D5E1B2-A7EA-4A56-861D-01F0D75848A6}" presName="aNode" presStyleLbl="bgShp" presStyleIdx="1" presStyleCnt="4" custScaleX="95614" custLinFactNeighborX="-102" custLinFactNeighborY="-8571"/>
      <dgm:spPr/>
    </dgm:pt>
    <dgm:pt modelId="{CA5B5C7C-B581-4925-92DA-C1891C0EB52E}" type="pres">
      <dgm:prSet presAssocID="{08D5E1B2-A7EA-4A56-861D-01F0D75848A6}" presName="textNode" presStyleLbl="bgShp" presStyleIdx="1" presStyleCnt="4"/>
      <dgm:spPr/>
    </dgm:pt>
    <dgm:pt modelId="{F2F9994D-6D11-4FC4-B81B-24F61E6D8B70}" type="pres">
      <dgm:prSet presAssocID="{08D5E1B2-A7EA-4A56-861D-01F0D75848A6}" presName="compChildNode" presStyleCnt="0"/>
      <dgm:spPr/>
    </dgm:pt>
    <dgm:pt modelId="{9396C623-3A8F-492C-9747-04CFA1116145}" type="pres">
      <dgm:prSet presAssocID="{08D5E1B2-A7EA-4A56-861D-01F0D75848A6}" presName="theInnerList" presStyleCnt="0"/>
      <dgm:spPr/>
    </dgm:pt>
    <dgm:pt modelId="{38DE4BF0-B33B-422E-9B00-9435547BB009}" type="pres">
      <dgm:prSet presAssocID="{08D5E1B2-A7EA-4A56-861D-01F0D75848A6}" presName="aSpace" presStyleCnt="0"/>
      <dgm:spPr/>
    </dgm:pt>
    <dgm:pt modelId="{4A5D3466-4C35-44FC-A029-CC0A1CCDA617}" type="pres">
      <dgm:prSet presAssocID="{55A72801-AECF-463A-8A9F-7448B4F9EEF5}" presName="compNode" presStyleCnt="0"/>
      <dgm:spPr/>
    </dgm:pt>
    <dgm:pt modelId="{90A76F2F-E75D-4B75-AA39-AE07212B8D21}" type="pres">
      <dgm:prSet presAssocID="{55A72801-AECF-463A-8A9F-7448B4F9EEF5}" presName="aNode" presStyleLbl="bgShp" presStyleIdx="2" presStyleCnt="4" custLinFactNeighborX="-1796" custLinFactNeighborY="4590"/>
      <dgm:spPr/>
    </dgm:pt>
    <dgm:pt modelId="{0C3C3A4F-F935-497E-A08E-B1342893F897}" type="pres">
      <dgm:prSet presAssocID="{55A72801-AECF-463A-8A9F-7448B4F9EEF5}" presName="textNode" presStyleLbl="bgShp" presStyleIdx="2" presStyleCnt="4"/>
      <dgm:spPr/>
    </dgm:pt>
    <dgm:pt modelId="{66549110-D1A4-44DB-B3C7-E642F12921D7}" type="pres">
      <dgm:prSet presAssocID="{55A72801-AECF-463A-8A9F-7448B4F9EEF5}" presName="compChildNode" presStyleCnt="0"/>
      <dgm:spPr/>
    </dgm:pt>
    <dgm:pt modelId="{68D05CA5-9F40-46C6-B238-F44A0F6062AA}" type="pres">
      <dgm:prSet presAssocID="{55A72801-AECF-463A-8A9F-7448B4F9EEF5}" presName="theInnerList" presStyleCnt="0"/>
      <dgm:spPr/>
    </dgm:pt>
    <dgm:pt modelId="{3A70E067-BF21-484D-8A80-2391F58971D5}" type="pres">
      <dgm:prSet presAssocID="{55A72801-AECF-463A-8A9F-7448B4F9EEF5}" presName="aSpace" presStyleCnt="0"/>
      <dgm:spPr/>
    </dgm:pt>
    <dgm:pt modelId="{64B6E729-FDD3-451D-8614-31A87D24CD85}" type="pres">
      <dgm:prSet presAssocID="{CDCF9C14-D86B-43F4-8BE7-3EE3FD1A2301}" presName="compNode" presStyleCnt="0"/>
      <dgm:spPr/>
    </dgm:pt>
    <dgm:pt modelId="{A07CB8C5-AE68-4D82-8898-DD9F2126E0BA}" type="pres">
      <dgm:prSet presAssocID="{CDCF9C14-D86B-43F4-8BE7-3EE3FD1A2301}" presName="aNode" presStyleLbl="bgShp" presStyleIdx="3" presStyleCnt="4" custLinFactNeighborX="1141"/>
      <dgm:spPr/>
    </dgm:pt>
    <dgm:pt modelId="{7B49807D-7487-425E-AAF4-2BE0A3BACF92}" type="pres">
      <dgm:prSet presAssocID="{CDCF9C14-D86B-43F4-8BE7-3EE3FD1A2301}" presName="textNode" presStyleLbl="bgShp" presStyleIdx="3" presStyleCnt="4"/>
      <dgm:spPr/>
    </dgm:pt>
    <dgm:pt modelId="{BD4C605D-878B-4BC0-9062-0EC36CE3EDB4}" type="pres">
      <dgm:prSet presAssocID="{CDCF9C14-D86B-43F4-8BE7-3EE3FD1A2301}" presName="compChildNode" presStyleCnt="0"/>
      <dgm:spPr/>
    </dgm:pt>
    <dgm:pt modelId="{750C3B97-41D5-4CD9-914B-DBC1E6E2CA0A}" type="pres">
      <dgm:prSet presAssocID="{CDCF9C14-D86B-43F4-8BE7-3EE3FD1A2301}" presName="theInnerList" presStyleCnt="0"/>
      <dgm:spPr/>
    </dgm:pt>
  </dgm:ptLst>
  <dgm:cxnLst>
    <dgm:cxn modelId="{D9E6D60F-5483-4506-B06B-7E7FEF98B188}" type="presOf" srcId="{4C90F3F8-6196-44D0-AC03-3A6200BBD3CF}" destId="{58C351E4-2997-4853-B4E7-1B3FDFF29C39}" srcOrd="0" destOrd="0" presId="urn:microsoft.com/office/officeart/2005/8/layout/lProcess2"/>
    <dgm:cxn modelId="{83484F1A-BBCA-46EF-8727-4B1E2C83A624}" type="presOf" srcId="{40AD9D5A-0846-4C83-AFD5-730BBDE71A64}" destId="{9C605F2A-31A6-43BF-A031-FAFFB0EC39C8}" srcOrd="1" destOrd="0" presId="urn:microsoft.com/office/officeart/2005/8/layout/lProcess2"/>
    <dgm:cxn modelId="{56E64023-122F-405B-BFEE-7CB804443F45}" srcId="{40AD9D5A-0846-4C83-AFD5-730BBDE71A64}" destId="{2639C0C3-EE0D-4936-946F-1C9ABAE335B8}" srcOrd="0" destOrd="0" parTransId="{688DEE7A-C654-4B3C-A2B9-DFAFA567137F}" sibTransId="{6448CF70-342E-4EB9-A328-B3CC307E6A88}"/>
    <dgm:cxn modelId="{091BC223-4837-40B7-AF33-989646BB0202}" type="presOf" srcId="{CDCF9C14-D86B-43F4-8BE7-3EE3FD1A2301}" destId="{A07CB8C5-AE68-4D82-8898-DD9F2126E0BA}" srcOrd="0" destOrd="0" presId="urn:microsoft.com/office/officeart/2005/8/layout/lProcess2"/>
    <dgm:cxn modelId="{E2D27628-5265-40C3-A76C-FEFEBC1C2F83}" type="presOf" srcId="{55A72801-AECF-463A-8A9F-7448B4F9EEF5}" destId="{0C3C3A4F-F935-497E-A08E-B1342893F897}" srcOrd="1" destOrd="0" presId="urn:microsoft.com/office/officeart/2005/8/layout/lProcess2"/>
    <dgm:cxn modelId="{FFD4B144-B029-4E23-8F58-73D1391A7D3F}" type="presOf" srcId="{08D5E1B2-A7EA-4A56-861D-01F0D75848A6}" destId="{368B0B0A-450F-432C-A29D-F5DB9A6F92CA}" srcOrd="0" destOrd="0" presId="urn:microsoft.com/office/officeart/2005/8/layout/lProcess2"/>
    <dgm:cxn modelId="{2B7B824D-F690-4240-B0A7-95F8E000CADC}" srcId="{4C90F3F8-6196-44D0-AC03-3A6200BBD3CF}" destId="{CDCF9C14-D86B-43F4-8BE7-3EE3FD1A2301}" srcOrd="3" destOrd="0" parTransId="{3BE5A12A-34D5-407B-8E2A-B2F4D5E5F61D}" sibTransId="{AA6A93E3-8541-429E-A830-8A34EBF3D39D}"/>
    <dgm:cxn modelId="{78014B68-8C6F-454C-B9F9-CCC97610FB00}" type="presOf" srcId="{55A72801-AECF-463A-8A9F-7448B4F9EEF5}" destId="{90A76F2F-E75D-4B75-AA39-AE07212B8D21}" srcOrd="0" destOrd="0" presId="urn:microsoft.com/office/officeart/2005/8/layout/lProcess2"/>
    <dgm:cxn modelId="{528F467D-B6FA-4245-81B9-3B9909C03A9A}" srcId="{4C90F3F8-6196-44D0-AC03-3A6200BBD3CF}" destId="{40AD9D5A-0846-4C83-AFD5-730BBDE71A64}" srcOrd="0" destOrd="0" parTransId="{587351EA-1333-418A-8A64-6ADB8EECC4E8}" sibTransId="{A9E8AE8D-8DF7-4778-9097-D4EABCD937CF}"/>
    <dgm:cxn modelId="{AFF10181-FF58-488C-A988-5B7441510FBF}" srcId="{4C90F3F8-6196-44D0-AC03-3A6200BBD3CF}" destId="{55A72801-AECF-463A-8A9F-7448B4F9EEF5}" srcOrd="2" destOrd="0" parTransId="{4F322E42-8C65-4954-A955-5737670BADF6}" sibTransId="{955FA882-DD0B-4744-B926-C453321797E5}"/>
    <dgm:cxn modelId="{281EAE93-7701-4432-9FFF-3D2AA4322B83}" type="presOf" srcId="{2639C0C3-EE0D-4936-946F-1C9ABAE335B8}" destId="{0F2A5FC4-16B3-4679-BD3F-439695D862D1}" srcOrd="0" destOrd="0" presId="urn:microsoft.com/office/officeart/2005/8/layout/lProcess2"/>
    <dgm:cxn modelId="{205291A7-CA45-4061-833B-20A2768B4FE3}" type="presOf" srcId="{CDCF9C14-D86B-43F4-8BE7-3EE3FD1A2301}" destId="{7B49807D-7487-425E-AAF4-2BE0A3BACF92}" srcOrd="1" destOrd="0" presId="urn:microsoft.com/office/officeart/2005/8/layout/lProcess2"/>
    <dgm:cxn modelId="{6058D7B3-CECE-428A-BF32-7B16BAA494FD}" type="presOf" srcId="{08D5E1B2-A7EA-4A56-861D-01F0D75848A6}" destId="{CA5B5C7C-B581-4925-92DA-C1891C0EB52E}" srcOrd="1" destOrd="0" presId="urn:microsoft.com/office/officeart/2005/8/layout/lProcess2"/>
    <dgm:cxn modelId="{B2B58DE8-48E6-403A-9AE7-F1C44D9A596A}" srcId="{4C90F3F8-6196-44D0-AC03-3A6200BBD3CF}" destId="{08D5E1B2-A7EA-4A56-861D-01F0D75848A6}" srcOrd="1" destOrd="0" parTransId="{74DB196D-83D4-41AD-B9D7-289203BF1794}" sibTransId="{5F373362-F0BC-4D23-B9F6-725B2B08DEAD}"/>
    <dgm:cxn modelId="{3D36EEED-2D0F-441E-969D-041AB6472615}" type="presOf" srcId="{40AD9D5A-0846-4C83-AFD5-730BBDE71A64}" destId="{A26814F5-978E-453C-97EE-5BAB517174F4}" srcOrd="0" destOrd="0" presId="urn:microsoft.com/office/officeart/2005/8/layout/lProcess2"/>
    <dgm:cxn modelId="{88E4B2C4-FF77-46D4-891D-92EE4B2CD6CC}" type="presParOf" srcId="{58C351E4-2997-4853-B4E7-1B3FDFF29C39}" destId="{D2DBBFA1-D518-4B1E-98E9-2BFE8C59B9E4}" srcOrd="0" destOrd="0" presId="urn:microsoft.com/office/officeart/2005/8/layout/lProcess2"/>
    <dgm:cxn modelId="{8072F828-4B3D-4F3A-A96F-89FFAD038840}" type="presParOf" srcId="{D2DBBFA1-D518-4B1E-98E9-2BFE8C59B9E4}" destId="{A26814F5-978E-453C-97EE-5BAB517174F4}" srcOrd="0" destOrd="0" presId="urn:microsoft.com/office/officeart/2005/8/layout/lProcess2"/>
    <dgm:cxn modelId="{22ABBEFC-B87B-4E8E-A5DC-E2D2CBE87C14}" type="presParOf" srcId="{D2DBBFA1-D518-4B1E-98E9-2BFE8C59B9E4}" destId="{9C605F2A-31A6-43BF-A031-FAFFB0EC39C8}" srcOrd="1" destOrd="0" presId="urn:microsoft.com/office/officeart/2005/8/layout/lProcess2"/>
    <dgm:cxn modelId="{4E33AD54-69A4-4C98-94B2-69BC25CB8F3F}" type="presParOf" srcId="{D2DBBFA1-D518-4B1E-98E9-2BFE8C59B9E4}" destId="{2EDD1033-3AB1-4B48-954C-0052E2B18727}" srcOrd="2" destOrd="0" presId="urn:microsoft.com/office/officeart/2005/8/layout/lProcess2"/>
    <dgm:cxn modelId="{234F5C51-8C45-491C-A73A-3FC4B4AD8B71}" type="presParOf" srcId="{2EDD1033-3AB1-4B48-954C-0052E2B18727}" destId="{03990817-B77B-4BC5-AEED-5A5539E6CBD9}" srcOrd="0" destOrd="0" presId="urn:microsoft.com/office/officeart/2005/8/layout/lProcess2"/>
    <dgm:cxn modelId="{8B33A4D4-4766-4349-AEEE-32F49237ACDB}" type="presParOf" srcId="{03990817-B77B-4BC5-AEED-5A5539E6CBD9}" destId="{0F2A5FC4-16B3-4679-BD3F-439695D862D1}" srcOrd="0" destOrd="0" presId="urn:microsoft.com/office/officeart/2005/8/layout/lProcess2"/>
    <dgm:cxn modelId="{06270D63-DB65-41CC-9DA6-3924200434C4}" type="presParOf" srcId="{58C351E4-2997-4853-B4E7-1B3FDFF29C39}" destId="{6FE7CA07-729A-4929-B52C-DD50CDF4A604}" srcOrd="1" destOrd="0" presId="urn:microsoft.com/office/officeart/2005/8/layout/lProcess2"/>
    <dgm:cxn modelId="{9B616F53-144A-4F78-80BE-76042A9D5413}" type="presParOf" srcId="{58C351E4-2997-4853-B4E7-1B3FDFF29C39}" destId="{D58EF37B-DBBE-4A6B-A5FB-DE35D3A4CBA6}" srcOrd="2" destOrd="0" presId="urn:microsoft.com/office/officeart/2005/8/layout/lProcess2"/>
    <dgm:cxn modelId="{9B902A14-6F27-4BDC-BAF2-CFDA525C12AC}" type="presParOf" srcId="{D58EF37B-DBBE-4A6B-A5FB-DE35D3A4CBA6}" destId="{368B0B0A-450F-432C-A29D-F5DB9A6F92CA}" srcOrd="0" destOrd="0" presId="urn:microsoft.com/office/officeart/2005/8/layout/lProcess2"/>
    <dgm:cxn modelId="{8D601564-C3AC-4495-BE83-54AAE1D98F3A}" type="presParOf" srcId="{D58EF37B-DBBE-4A6B-A5FB-DE35D3A4CBA6}" destId="{CA5B5C7C-B581-4925-92DA-C1891C0EB52E}" srcOrd="1" destOrd="0" presId="urn:microsoft.com/office/officeart/2005/8/layout/lProcess2"/>
    <dgm:cxn modelId="{D70F95F7-3985-4D25-B8C8-E140586F558A}" type="presParOf" srcId="{D58EF37B-DBBE-4A6B-A5FB-DE35D3A4CBA6}" destId="{F2F9994D-6D11-4FC4-B81B-24F61E6D8B70}" srcOrd="2" destOrd="0" presId="urn:microsoft.com/office/officeart/2005/8/layout/lProcess2"/>
    <dgm:cxn modelId="{41B2D3AB-312C-4704-A89A-9B3891790D0A}" type="presParOf" srcId="{F2F9994D-6D11-4FC4-B81B-24F61E6D8B70}" destId="{9396C623-3A8F-492C-9747-04CFA1116145}" srcOrd="0" destOrd="0" presId="urn:microsoft.com/office/officeart/2005/8/layout/lProcess2"/>
    <dgm:cxn modelId="{BAA1E49A-9674-401C-8C6B-07D9C1184122}" type="presParOf" srcId="{58C351E4-2997-4853-B4E7-1B3FDFF29C39}" destId="{38DE4BF0-B33B-422E-9B00-9435547BB009}" srcOrd="3" destOrd="0" presId="urn:microsoft.com/office/officeart/2005/8/layout/lProcess2"/>
    <dgm:cxn modelId="{EECA0E6E-AA20-43B4-8300-C42BF608FA3D}" type="presParOf" srcId="{58C351E4-2997-4853-B4E7-1B3FDFF29C39}" destId="{4A5D3466-4C35-44FC-A029-CC0A1CCDA617}" srcOrd="4" destOrd="0" presId="urn:microsoft.com/office/officeart/2005/8/layout/lProcess2"/>
    <dgm:cxn modelId="{81F87CCA-97B9-47C1-9813-D9BE4DB07430}" type="presParOf" srcId="{4A5D3466-4C35-44FC-A029-CC0A1CCDA617}" destId="{90A76F2F-E75D-4B75-AA39-AE07212B8D21}" srcOrd="0" destOrd="0" presId="urn:microsoft.com/office/officeart/2005/8/layout/lProcess2"/>
    <dgm:cxn modelId="{5523BF6B-242C-41F2-9C2A-58FD70939CB5}" type="presParOf" srcId="{4A5D3466-4C35-44FC-A029-CC0A1CCDA617}" destId="{0C3C3A4F-F935-497E-A08E-B1342893F897}" srcOrd="1" destOrd="0" presId="urn:microsoft.com/office/officeart/2005/8/layout/lProcess2"/>
    <dgm:cxn modelId="{8C00B356-9981-40D3-A00A-644BEEBEDE17}" type="presParOf" srcId="{4A5D3466-4C35-44FC-A029-CC0A1CCDA617}" destId="{66549110-D1A4-44DB-B3C7-E642F12921D7}" srcOrd="2" destOrd="0" presId="urn:microsoft.com/office/officeart/2005/8/layout/lProcess2"/>
    <dgm:cxn modelId="{E8109626-0703-4563-B2A7-E4B1C11F8E9A}" type="presParOf" srcId="{66549110-D1A4-44DB-B3C7-E642F12921D7}" destId="{68D05CA5-9F40-46C6-B238-F44A0F6062AA}" srcOrd="0" destOrd="0" presId="urn:microsoft.com/office/officeart/2005/8/layout/lProcess2"/>
    <dgm:cxn modelId="{7B32422F-F772-4335-85DB-D2B268E57109}" type="presParOf" srcId="{58C351E4-2997-4853-B4E7-1B3FDFF29C39}" destId="{3A70E067-BF21-484D-8A80-2391F58971D5}" srcOrd="5" destOrd="0" presId="urn:microsoft.com/office/officeart/2005/8/layout/lProcess2"/>
    <dgm:cxn modelId="{5977A393-3028-4F59-840B-E27067995C3C}" type="presParOf" srcId="{58C351E4-2997-4853-B4E7-1B3FDFF29C39}" destId="{64B6E729-FDD3-451D-8614-31A87D24CD85}" srcOrd="6" destOrd="0" presId="urn:microsoft.com/office/officeart/2005/8/layout/lProcess2"/>
    <dgm:cxn modelId="{1A839024-2DEA-46CD-805E-DE097F5D4CD5}" type="presParOf" srcId="{64B6E729-FDD3-451D-8614-31A87D24CD85}" destId="{A07CB8C5-AE68-4D82-8898-DD9F2126E0BA}" srcOrd="0" destOrd="0" presId="urn:microsoft.com/office/officeart/2005/8/layout/lProcess2"/>
    <dgm:cxn modelId="{FA36E023-D64B-4854-B935-4629C8DEECF9}" type="presParOf" srcId="{64B6E729-FDD3-451D-8614-31A87D24CD85}" destId="{7B49807D-7487-425E-AAF4-2BE0A3BACF92}" srcOrd="1" destOrd="0" presId="urn:microsoft.com/office/officeart/2005/8/layout/lProcess2"/>
    <dgm:cxn modelId="{262D6F5B-49A6-4E32-B6A1-FE7403B09728}" type="presParOf" srcId="{64B6E729-FDD3-451D-8614-31A87D24CD85}" destId="{BD4C605D-878B-4BC0-9062-0EC36CE3EDB4}" srcOrd="2" destOrd="0" presId="urn:microsoft.com/office/officeart/2005/8/layout/lProcess2"/>
    <dgm:cxn modelId="{BBC87544-E9B8-4D28-80E5-915ABABD0FE3}" type="presParOf" srcId="{BD4C605D-878B-4BC0-9062-0EC36CE3EDB4}" destId="{750C3B97-41D5-4CD9-914B-DBC1E6E2CA0A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814F5-978E-453C-97EE-5BAB517174F4}">
      <dsp:nvSpPr>
        <dsp:cNvPr id="0" name=""/>
        <dsp:cNvSpPr/>
      </dsp:nvSpPr>
      <dsp:spPr>
        <a:xfrm>
          <a:off x="482" y="0"/>
          <a:ext cx="1416591" cy="319299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dk1"/>
              </a:solidFill>
              <a:cs typeface="Arial" panose="020B0604020202020204" pitchFamily="34" charset="0"/>
            </a:rPr>
            <a:t>Promoción y garantía de los derechos </a:t>
          </a:r>
          <a:endParaRPr lang="es-CO" sz="1600" b="1" kern="1200" dirty="0"/>
        </a:p>
      </dsp:txBody>
      <dsp:txXfrm>
        <a:off x="482" y="0"/>
        <a:ext cx="1416591" cy="957899"/>
      </dsp:txXfrm>
    </dsp:sp>
    <dsp:sp modelId="{0F2A5FC4-16B3-4679-BD3F-439695D862D1}">
      <dsp:nvSpPr>
        <dsp:cNvPr id="0" name=""/>
        <dsp:cNvSpPr/>
      </dsp:nvSpPr>
      <dsp:spPr>
        <a:xfrm>
          <a:off x="189676" y="1372449"/>
          <a:ext cx="1133273" cy="36556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40,05%</a:t>
          </a:r>
          <a:endParaRPr lang="es-CO" sz="2400" b="1" kern="1200" dirty="0">
            <a:solidFill>
              <a:schemeClr val="tx1"/>
            </a:solidFill>
          </a:endParaRPr>
        </a:p>
      </dsp:txBody>
      <dsp:txXfrm>
        <a:off x="200383" y="1383156"/>
        <a:ext cx="1111859" cy="344155"/>
      </dsp:txXfrm>
    </dsp:sp>
    <dsp:sp modelId="{368B0B0A-450F-432C-A29D-F5DB9A6F92CA}">
      <dsp:nvSpPr>
        <dsp:cNvPr id="0" name=""/>
        <dsp:cNvSpPr/>
      </dsp:nvSpPr>
      <dsp:spPr>
        <a:xfrm>
          <a:off x="1523318" y="0"/>
          <a:ext cx="1354459" cy="319299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cs typeface="Arial" panose="020B0604020202020204" pitchFamily="34" charset="0"/>
            </a:rPr>
            <a:t>Protección social integral</a:t>
          </a:r>
          <a:endParaRPr lang="es-CO" sz="1600" b="1" kern="1200" dirty="0"/>
        </a:p>
      </dsp:txBody>
      <dsp:txXfrm>
        <a:off x="1523318" y="0"/>
        <a:ext cx="1354459" cy="957899"/>
      </dsp:txXfrm>
    </dsp:sp>
    <dsp:sp modelId="{90A76F2F-E75D-4B75-AA39-AE07212B8D21}">
      <dsp:nvSpPr>
        <dsp:cNvPr id="0" name=""/>
        <dsp:cNvSpPr/>
      </dsp:nvSpPr>
      <dsp:spPr>
        <a:xfrm>
          <a:off x="2960025" y="0"/>
          <a:ext cx="1416591" cy="319299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n-lt"/>
              <a:cs typeface="Arial" panose="020B0604020202020204" pitchFamily="34" charset="0"/>
            </a:rPr>
            <a:t>Envejecimiento activo</a:t>
          </a:r>
          <a:r>
            <a:rPr lang="es-CO" sz="1600" b="1" kern="1200" dirty="0">
              <a:latin typeface="+mn-lt"/>
            </a:rPr>
            <a:t> </a:t>
          </a:r>
        </a:p>
      </dsp:txBody>
      <dsp:txXfrm>
        <a:off x="2960025" y="0"/>
        <a:ext cx="1416591" cy="957899"/>
      </dsp:txXfrm>
    </dsp:sp>
    <dsp:sp modelId="{A07CB8C5-AE68-4D82-8898-DD9F2126E0BA}">
      <dsp:nvSpPr>
        <dsp:cNvPr id="0" name=""/>
        <dsp:cNvSpPr/>
      </dsp:nvSpPr>
      <dsp:spPr>
        <a:xfrm>
          <a:off x="4510230" y="0"/>
          <a:ext cx="1416591" cy="319299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cs typeface="Arial" panose="020B0604020202020204" pitchFamily="34" charset="0"/>
            </a:rPr>
            <a:t>Recurso humano e investigación</a:t>
          </a:r>
          <a:endParaRPr lang="es-CO" sz="1800" b="1" kern="1200" dirty="0"/>
        </a:p>
      </dsp:txBody>
      <dsp:txXfrm>
        <a:off x="4510230" y="0"/>
        <a:ext cx="1416591" cy="957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024B3-DA73-4FA5-A041-C7BF494DE283}" type="datetimeFigureOut">
              <a:rPr lang="es-CO" smtClean="0"/>
              <a:t>7/07/25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488F6-AE1D-48ED-B726-FFE648D4125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3845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8A215-9340-4CD3-ACF0-CE00D1F98972}" type="datetimeFigureOut">
              <a:rPr lang="es-CO" smtClean="0"/>
              <a:t>7/07/25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603AF-9FA0-4CEE-8925-B68EE79EAE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128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6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8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8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4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7/7/25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1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3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7/7/25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0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6D73-FAA2-457E-9CAE-D659BE15F434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8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96D73-FAA2-457E-9CAE-D659BE15F434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25D66-9585-41C0-808B-93AFAD962C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adroTexto 1"/>
          <p:cNvSpPr txBox="1"/>
          <p:nvPr/>
        </p:nvSpPr>
        <p:spPr>
          <a:xfrm>
            <a:off x="80634" y="3932589"/>
            <a:ext cx="13866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u="none" strike="noStrike" cap="none"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Recurso humano e investigación</a:t>
            </a:r>
          </a:p>
        </p:txBody>
      </p:sp>
      <p:sp>
        <p:nvSpPr>
          <p:cNvPr id="47" name="CuadroTexto 45"/>
          <p:cNvSpPr txBox="1"/>
          <p:nvPr/>
        </p:nvSpPr>
        <p:spPr>
          <a:xfrm>
            <a:off x="4506786" y="2696231"/>
            <a:ext cx="14209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u="none" strike="noStrike" cap="none"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Protección social integral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E83DDC7C-AC96-4620-B025-C2B69ACBF93D}"/>
              </a:ext>
            </a:extLst>
          </p:cNvPr>
          <p:cNvCxnSpPr>
            <a:cxnSpLocks/>
          </p:cNvCxnSpPr>
          <p:nvPr/>
        </p:nvCxnSpPr>
        <p:spPr>
          <a:xfrm>
            <a:off x="5831563" y="1223126"/>
            <a:ext cx="0" cy="809694"/>
          </a:xfrm>
          <a:prstGeom prst="line">
            <a:avLst/>
          </a:prstGeom>
          <a:ln w="28575">
            <a:solidFill>
              <a:srgbClr val="05ACD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5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r="65215" b="50540"/>
          <a:stretch/>
        </p:blipFill>
        <p:spPr>
          <a:xfrm>
            <a:off x="8007795" y="2113348"/>
            <a:ext cx="552223" cy="991552"/>
          </a:xfrm>
          <a:prstGeom prst="rect">
            <a:avLst/>
          </a:prstGeom>
        </p:spPr>
      </p:pic>
      <p:grpSp>
        <p:nvGrpSpPr>
          <p:cNvPr id="75" name="74 Grupo"/>
          <p:cNvGrpSpPr/>
          <p:nvPr/>
        </p:nvGrpSpPr>
        <p:grpSpPr>
          <a:xfrm>
            <a:off x="5505379" y="301123"/>
            <a:ext cx="602086" cy="1086787"/>
            <a:chOff x="8802805" y="794376"/>
            <a:chExt cx="575360" cy="795338"/>
          </a:xfrm>
        </p:grpSpPr>
        <p:pic>
          <p:nvPicPr>
            <p:cNvPr id="57" name="56 Image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719" b="50000"/>
            <a:stretch/>
          </p:blipFill>
          <p:spPr>
            <a:xfrm>
              <a:off x="8802805" y="794376"/>
              <a:ext cx="468334" cy="795338"/>
            </a:xfrm>
            <a:prstGeom prst="rect">
              <a:avLst/>
            </a:prstGeom>
          </p:spPr>
        </p:pic>
        <p:sp>
          <p:nvSpPr>
            <p:cNvPr id="58" name="57 Elipse"/>
            <p:cNvSpPr/>
            <p:nvPr/>
          </p:nvSpPr>
          <p:spPr>
            <a:xfrm>
              <a:off x="9271139" y="1330293"/>
              <a:ext cx="107026" cy="130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78 CuadroTexto"/>
          <p:cNvSpPr txBox="1"/>
          <p:nvPr/>
        </p:nvSpPr>
        <p:spPr>
          <a:xfrm>
            <a:off x="8734638" y="2273903"/>
            <a:ext cx="3263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Avance porcentual por Línea Estratégica 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72 Elipse">
            <a:extLst>
              <a:ext uri="{FF2B5EF4-FFF2-40B4-BE49-F238E27FC236}">
                <a16:creationId xmlns:a16="http://schemas.microsoft.com/office/drawing/2014/main" id="{24A7A6E4-19D7-45AD-8833-9AD3BC5D6851}"/>
              </a:ext>
            </a:extLst>
          </p:cNvPr>
          <p:cNvSpPr/>
          <p:nvPr/>
        </p:nvSpPr>
        <p:spPr>
          <a:xfrm>
            <a:off x="8611446" y="2779544"/>
            <a:ext cx="123192" cy="229219"/>
          </a:xfrm>
          <a:prstGeom prst="ellipse">
            <a:avLst/>
          </a:prstGeom>
          <a:solidFill>
            <a:srgbClr val="922C7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203185" y="2113348"/>
            <a:ext cx="3557704" cy="2738965"/>
            <a:chOff x="356461" y="661101"/>
            <a:chExt cx="5398835" cy="4844360"/>
          </a:xfrm>
        </p:grpSpPr>
        <p:sp>
          <p:nvSpPr>
            <p:cNvPr id="8" name="7 Elipse"/>
            <p:cNvSpPr/>
            <p:nvPr/>
          </p:nvSpPr>
          <p:spPr>
            <a:xfrm>
              <a:off x="1359187" y="1468444"/>
              <a:ext cx="3281737" cy="31287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105" name="Grupo 104">
              <a:extLst>
                <a:ext uri="{FF2B5EF4-FFF2-40B4-BE49-F238E27FC236}">
                  <a16:creationId xmlns:a16="http://schemas.microsoft.com/office/drawing/2014/main" id="{04CEB8C6-572B-425E-9D1F-3D55BA900819}"/>
                </a:ext>
              </a:extLst>
            </p:cNvPr>
            <p:cNvGrpSpPr/>
            <p:nvPr/>
          </p:nvGrpSpPr>
          <p:grpSpPr>
            <a:xfrm>
              <a:off x="1029607" y="1127330"/>
              <a:ext cx="3948278" cy="3788774"/>
              <a:chOff x="1135673" y="1127330"/>
              <a:chExt cx="3842211" cy="3784656"/>
            </a:xfrm>
          </p:grpSpPr>
          <p:sp>
            <p:nvSpPr>
              <p:cNvPr id="29" name="28 Flecha abajo"/>
              <p:cNvSpPr/>
              <p:nvPr/>
            </p:nvSpPr>
            <p:spPr>
              <a:xfrm flipV="1">
                <a:off x="2886250" y="1127330"/>
                <a:ext cx="316212" cy="1689954"/>
              </a:xfrm>
              <a:custGeom>
                <a:avLst/>
                <a:gdLst>
                  <a:gd name="connsiteX0" fmla="*/ 0 w 482567"/>
                  <a:gd name="connsiteY0" fmla="*/ 462574 h 703857"/>
                  <a:gd name="connsiteX1" fmla="*/ 120642 w 482567"/>
                  <a:gd name="connsiteY1" fmla="*/ 462574 h 703857"/>
                  <a:gd name="connsiteX2" fmla="*/ 120642 w 482567"/>
                  <a:gd name="connsiteY2" fmla="*/ 0 h 703857"/>
                  <a:gd name="connsiteX3" fmla="*/ 361925 w 482567"/>
                  <a:gd name="connsiteY3" fmla="*/ 0 h 703857"/>
                  <a:gd name="connsiteX4" fmla="*/ 361925 w 482567"/>
                  <a:gd name="connsiteY4" fmla="*/ 462574 h 703857"/>
                  <a:gd name="connsiteX5" fmla="*/ 482567 w 482567"/>
                  <a:gd name="connsiteY5" fmla="*/ 462574 h 703857"/>
                  <a:gd name="connsiteX6" fmla="*/ 241284 w 482567"/>
                  <a:gd name="connsiteY6" fmla="*/ 703857 h 703857"/>
                  <a:gd name="connsiteX7" fmla="*/ 0 w 482567"/>
                  <a:gd name="connsiteY7" fmla="*/ 462574 h 703857"/>
                  <a:gd name="connsiteX0" fmla="*/ 0 w 482567"/>
                  <a:gd name="connsiteY0" fmla="*/ 1457441 h 1698724"/>
                  <a:gd name="connsiteX1" fmla="*/ 120642 w 482567"/>
                  <a:gd name="connsiteY1" fmla="*/ 1457441 h 1698724"/>
                  <a:gd name="connsiteX2" fmla="*/ 120642 w 482567"/>
                  <a:gd name="connsiteY2" fmla="*/ 994867 h 1698724"/>
                  <a:gd name="connsiteX3" fmla="*/ 237567 w 482567"/>
                  <a:gd name="connsiteY3" fmla="*/ 0 h 1698724"/>
                  <a:gd name="connsiteX4" fmla="*/ 361925 w 482567"/>
                  <a:gd name="connsiteY4" fmla="*/ 1457441 h 1698724"/>
                  <a:gd name="connsiteX5" fmla="*/ 482567 w 482567"/>
                  <a:gd name="connsiteY5" fmla="*/ 1457441 h 1698724"/>
                  <a:gd name="connsiteX6" fmla="*/ 241284 w 482567"/>
                  <a:gd name="connsiteY6" fmla="*/ 1698724 h 1698724"/>
                  <a:gd name="connsiteX7" fmla="*/ 0 w 482567"/>
                  <a:gd name="connsiteY7" fmla="*/ 1457441 h 1698724"/>
                  <a:gd name="connsiteX0" fmla="*/ 0 w 482567"/>
                  <a:gd name="connsiteY0" fmla="*/ 1457441 h 1698724"/>
                  <a:gd name="connsiteX1" fmla="*/ 120642 w 482567"/>
                  <a:gd name="connsiteY1" fmla="*/ 1457441 h 1698724"/>
                  <a:gd name="connsiteX2" fmla="*/ 237567 w 482567"/>
                  <a:gd name="connsiteY2" fmla="*/ 0 h 1698724"/>
                  <a:gd name="connsiteX3" fmla="*/ 361925 w 482567"/>
                  <a:gd name="connsiteY3" fmla="*/ 1457441 h 1698724"/>
                  <a:gd name="connsiteX4" fmla="*/ 482567 w 482567"/>
                  <a:gd name="connsiteY4" fmla="*/ 1457441 h 1698724"/>
                  <a:gd name="connsiteX5" fmla="*/ 241284 w 482567"/>
                  <a:gd name="connsiteY5" fmla="*/ 1698724 h 1698724"/>
                  <a:gd name="connsiteX6" fmla="*/ 0 w 482567"/>
                  <a:gd name="connsiteY6" fmla="*/ 1457441 h 169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2567" h="1698724">
                    <a:moveTo>
                      <a:pt x="0" y="1457441"/>
                    </a:moveTo>
                    <a:lnTo>
                      <a:pt x="120642" y="1457441"/>
                    </a:lnTo>
                    <a:lnTo>
                      <a:pt x="237567" y="0"/>
                    </a:lnTo>
                    <a:lnTo>
                      <a:pt x="361925" y="1457441"/>
                    </a:lnTo>
                    <a:lnTo>
                      <a:pt x="482567" y="1457441"/>
                    </a:lnTo>
                    <a:lnTo>
                      <a:pt x="241284" y="1698724"/>
                    </a:lnTo>
                    <a:lnTo>
                      <a:pt x="0" y="145744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63500" dir="5400000" sx="102000" sy="102000" algn="ctr" rotWithShape="0">
                  <a:schemeClr val="tx1"/>
                </a:outerShdw>
              </a:effectLst>
              <a:scene3d>
                <a:camera prst="orthographicFront"/>
                <a:lightRig rig="threePt" dir="t"/>
              </a:scene3d>
              <a:sp3d extrusionH="158750" prstMaterial="plastic">
                <a:bevelT w="57150" h="44450"/>
                <a:bevelB w="50800" h="0"/>
                <a:extrusionClr>
                  <a:schemeClr val="accent5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28 Flecha abajo"/>
              <p:cNvSpPr/>
              <p:nvPr/>
            </p:nvSpPr>
            <p:spPr>
              <a:xfrm rot="5400000" flipV="1">
                <a:off x="3871895" y="1951823"/>
                <a:ext cx="316212" cy="1895766"/>
              </a:xfrm>
              <a:custGeom>
                <a:avLst/>
                <a:gdLst>
                  <a:gd name="connsiteX0" fmla="*/ 0 w 482567"/>
                  <a:gd name="connsiteY0" fmla="*/ 462574 h 703857"/>
                  <a:gd name="connsiteX1" fmla="*/ 120642 w 482567"/>
                  <a:gd name="connsiteY1" fmla="*/ 462574 h 703857"/>
                  <a:gd name="connsiteX2" fmla="*/ 120642 w 482567"/>
                  <a:gd name="connsiteY2" fmla="*/ 0 h 703857"/>
                  <a:gd name="connsiteX3" fmla="*/ 361925 w 482567"/>
                  <a:gd name="connsiteY3" fmla="*/ 0 h 703857"/>
                  <a:gd name="connsiteX4" fmla="*/ 361925 w 482567"/>
                  <a:gd name="connsiteY4" fmla="*/ 462574 h 703857"/>
                  <a:gd name="connsiteX5" fmla="*/ 482567 w 482567"/>
                  <a:gd name="connsiteY5" fmla="*/ 462574 h 703857"/>
                  <a:gd name="connsiteX6" fmla="*/ 241284 w 482567"/>
                  <a:gd name="connsiteY6" fmla="*/ 703857 h 703857"/>
                  <a:gd name="connsiteX7" fmla="*/ 0 w 482567"/>
                  <a:gd name="connsiteY7" fmla="*/ 462574 h 703857"/>
                  <a:gd name="connsiteX0" fmla="*/ 0 w 482567"/>
                  <a:gd name="connsiteY0" fmla="*/ 1457441 h 1698724"/>
                  <a:gd name="connsiteX1" fmla="*/ 120642 w 482567"/>
                  <a:gd name="connsiteY1" fmla="*/ 1457441 h 1698724"/>
                  <a:gd name="connsiteX2" fmla="*/ 120642 w 482567"/>
                  <a:gd name="connsiteY2" fmla="*/ 994867 h 1698724"/>
                  <a:gd name="connsiteX3" fmla="*/ 237567 w 482567"/>
                  <a:gd name="connsiteY3" fmla="*/ 0 h 1698724"/>
                  <a:gd name="connsiteX4" fmla="*/ 361925 w 482567"/>
                  <a:gd name="connsiteY4" fmla="*/ 1457441 h 1698724"/>
                  <a:gd name="connsiteX5" fmla="*/ 482567 w 482567"/>
                  <a:gd name="connsiteY5" fmla="*/ 1457441 h 1698724"/>
                  <a:gd name="connsiteX6" fmla="*/ 241284 w 482567"/>
                  <a:gd name="connsiteY6" fmla="*/ 1698724 h 1698724"/>
                  <a:gd name="connsiteX7" fmla="*/ 0 w 482567"/>
                  <a:gd name="connsiteY7" fmla="*/ 1457441 h 1698724"/>
                  <a:gd name="connsiteX0" fmla="*/ 0 w 482567"/>
                  <a:gd name="connsiteY0" fmla="*/ 1457441 h 1698724"/>
                  <a:gd name="connsiteX1" fmla="*/ 120642 w 482567"/>
                  <a:gd name="connsiteY1" fmla="*/ 1457441 h 1698724"/>
                  <a:gd name="connsiteX2" fmla="*/ 237567 w 482567"/>
                  <a:gd name="connsiteY2" fmla="*/ 0 h 1698724"/>
                  <a:gd name="connsiteX3" fmla="*/ 361925 w 482567"/>
                  <a:gd name="connsiteY3" fmla="*/ 1457441 h 1698724"/>
                  <a:gd name="connsiteX4" fmla="*/ 482567 w 482567"/>
                  <a:gd name="connsiteY4" fmla="*/ 1457441 h 1698724"/>
                  <a:gd name="connsiteX5" fmla="*/ 241284 w 482567"/>
                  <a:gd name="connsiteY5" fmla="*/ 1698724 h 1698724"/>
                  <a:gd name="connsiteX6" fmla="*/ 0 w 482567"/>
                  <a:gd name="connsiteY6" fmla="*/ 1457441 h 169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2567" h="1698724">
                    <a:moveTo>
                      <a:pt x="0" y="1457441"/>
                    </a:moveTo>
                    <a:lnTo>
                      <a:pt x="120642" y="1457441"/>
                    </a:lnTo>
                    <a:lnTo>
                      <a:pt x="237567" y="0"/>
                    </a:lnTo>
                    <a:lnTo>
                      <a:pt x="361925" y="1457441"/>
                    </a:lnTo>
                    <a:lnTo>
                      <a:pt x="482567" y="1457441"/>
                    </a:lnTo>
                    <a:lnTo>
                      <a:pt x="241284" y="1698724"/>
                    </a:lnTo>
                    <a:lnTo>
                      <a:pt x="0" y="145744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63500" dir="5400000" sx="102000" sy="102000" algn="ctr" rotWithShape="0">
                  <a:schemeClr val="tx1"/>
                </a:outerShdw>
              </a:effectLst>
              <a:scene3d>
                <a:camera prst="orthographicFront"/>
                <a:lightRig rig="threePt" dir="t"/>
              </a:scene3d>
              <a:sp3d extrusionH="158750" prstMaterial="plastic">
                <a:bevelT w="57150" h="44450"/>
                <a:bevelB w="50800" h="0"/>
                <a:extrusionClr>
                  <a:schemeClr val="accent5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28 Flecha abajo"/>
              <p:cNvSpPr/>
              <p:nvPr/>
            </p:nvSpPr>
            <p:spPr>
              <a:xfrm rot="16200000" flipV="1">
                <a:off x="1906426" y="1955102"/>
                <a:ext cx="316212" cy="1857717"/>
              </a:xfrm>
              <a:custGeom>
                <a:avLst/>
                <a:gdLst>
                  <a:gd name="connsiteX0" fmla="*/ 0 w 482567"/>
                  <a:gd name="connsiteY0" fmla="*/ 462574 h 703857"/>
                  <a:gd name="connsiteX1" fmla="*/ 120642 w 482567"/>
                  <a:gd name="connsiteY1" fmla="*/ 462574 h 703857"/>
                  <a:gd name="connsiteX2" fmla="*/ 120642 w 482567"/>
                  <a:gd name="connsiteY2" fmla="*/ 0 h 703857"/>
                  <a:gd name="connsiteX3" fmla="*/ 361925 w 482567"/>
                  <a:gd name="connsiteY3" fmla="*/ 0 h 703857"/>
                  <a:gd name="connsiteX4" fmla="*/ 361925 w 482567"/>
                  <a:gd name="connsiteY4" fmla="*/ 462574 h 703857"/>
                  <a:gd name="connsiteX5" fmla="*/ 482567 w 482567"/>
                  <a:gd name="connsiteY5" fmla="*/ 462574 h 703857"/>
                  <a:gd name="connsiteX6" fmla="*/ 241284 w 482567"/>
                  <a:gd name="connsiteY6" fmla="*/ 703857 h 703857"/>
                  <a:gd name="connsiteX7" fmla="*/ 0 w 482567"/>
                  <a:gd name="connsiteY7" fmla="*/ 462574 h 703857"/>
                  <a:gd name="connsiteX0" fmla="*/ 0 w 482567"/>
                  <a:gd name="connsiteY0" fmla="*/ 1457441 h 1698724"/>
                  <a:gd name="connsiteX1" fmla="*/ 120642 w 482567"/>
                  <a:gd name="connsiteY1" fmla="*/ 1457441 h 1698724"/>
                  <a:gd name="connsiteX2" fmla="*/ 120642 w 482567"/>
                  <a:gd name="connsiteY2" fmla="*/ 994867 h 1698724"/>
                  <a:gd name="connsiteX3" fmla="*/ 237567 w 482567"/>
                  <a:gd name="connsiteY3" fmla="*/ 0 h 1698724"/>
                  <a:gd name="connsiteX4" fmla="*/ 361925 w 482567"/>
                  <a:gd name="connsiteY4" fmla="*/ 1457441 h 1698724"/>
                  <a:gd name="connsiteX5" fmla="*/ 482567 w 482567"/>
                  <a:gd name="connsiteY5" fmla="*/ 1457441 h 1698724"/>
                  <a:gd name="connsiteX6" fmla="*/ 241284 w 482567"/>
                  <a:gd name="connsiteY6" fmla="*/ 1698724 h 1698724"/>
                  <a:gd name="connsiteX7" fmla="*/ 0 w 482567"/>
                  <a:gd name="connsiteY7" fmla="*/ 1457441 h 1698724"/>
                  <a:gd name="connsiteX0" fmla="*/ 0 w 482567"/>
                  <a:gd name="connsiteY0" fmla="*/ 1457441 h 1698724"/>
                  <a:gd name="connsiteX1" fmla="*/ 120642 w 482567"/>
                  <a:gd name="connsiteY1" fmla="*/ 1457441 h 1698724"/>
                  <a:gd name="connsiteX2" fmla="*/ 237567 w 482567"/>
                  <a:gd name="connsiteY2" fmla="*/ 0 h 1698724"/>
                  <a:gd name="connsiteX3" fmla="*/ 361925 w 482567"/>
                  <a:gd name="connsiteY3" fmla="*/ 1457441 h 1698724"/>
                  <a:gd name="connsiteX4" fmla="*/ 482567 w 482567"/>
                  <a:gd name="connsiteY4" fmla="*/ 1457441 h 1698724"/>
                  <a:gd name="connsiteX5" fmla="*/ 241284 w 482567"/>
                  <a:gd name="connsiteY5" fmla="*/ 1698724 h 1698724"/>
                  <a:gd name="connsiteX6" fmla="*/ 0 w 482567"/>
                  <a:gd name="connsiteY6" fmla="*/ 1457441 h 169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2567" h="1698724">
                    <a:moveTo>
                      <a:pt x="0" y="1457441"/>
                    </a:moveTo>
                    <a:lnTo>
                      <a:pt x="120642" y="1457441"/>
                    </a:lnTo>
                    <a:lnTo>
                      <a:pt x="237567" y="0"/>
                    </a:lnTo>
                    <a:lnTo>
                      <a:pt x="361925" y="1457441"/>
                    </a:lnTo>
                    <a:lnTo>
                      <a:pt x="482567" y="1457441"/>
                    </a:lnTo>
                    <a:lnTo>
                      <a:pt x="241284" y="1698724"/>
                    </a:lnTo>
                    <a:lnTo>
                      <a:pt x="0" y="145744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63500" dir="5400000" sx="102000" sy="102000" algn="ctr" rotWithShape="0">
                  <a:schemeClr val="tx1"/>
                </a:outerShdw>
              </a:effectLst>
              <a:scene3d>
                <a:camera prst="orthographicFront"/>
                <a:lightRig rig="threePt" dir="t"/>
              </a:scene3d>
              <a:sp3d extrusionH="158750" prstMaterial="plastic">
                <a:bevelT w="57150" h="44450"/>
                <a:bevelB w="50800" h="0"/>
                <a:extrusionClr>
                  <a:schemeClr val="accent5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28 Flecha abajo"/>
              <p:cNvSpPr/>
              <p:nvPr/>
            </p:nvSpPr>
            <p:spPr>
              <a:xfrm rot="10800000" flipV="1">
                <a:off x="2886250" y="3016220"/>
                <a:ext cx="316212" cy="1895766"/>
              </a:xfrm>
              <a:custGeom>
                <a:avLst/>
                <a:gdLst>
                  <a:gd name="connsiteX0" fmla="*/ 0 w 482567"/>
                  <a:gd name="connsiteY0" fmla="*/ 462574 h 703857"/>
                  <a:gd name="connsiteX1" fmla="*/ 120642 w 482567"/>
                  <a:gd name="connsiteY1" fmla="*/ 462574 h 703857"/>
                  <a:gd name="connsiteX2" fmla="*/ 120642 w 482567"/>
                  <a:gd name="connsiteY2" fmla="*/ 0 h 703857"/>
                  <a:gd name="connsiteX3" fmla="*/ 361925 w 482567"/>
                  <a:gd name="connsiteY3" fmla="*/ 0 h 703857"/>
                  <a:gd name="connsiteX4" fmla="*/ 361925 w 482567"/>
                  <a:gd name="connsiteY4" fmla="*/ 462574 h 703857"/>
                  <a:gd name="connsiteX5" fmla="*/ 482567 w 482567"/>
                  <a:gd name="connsiteY5" fmla="*/ 462574 h 703857"/>
                  <a:gd name="connsiteX6" fmla="*/ 241284 w 482567"/>
                  <a:gd name="connsiteY6" fmla="*/ 703857 h 703857"/>
                  <a:gd name="connsiteX7" fmla="*/ 0 w 482567"/>
                  <a:gd name="connsiteY7" fmla="*/ 462574 h 703857"/>
                  <a:gd name="connsiteX0" fmla="*/ 0 w 482567"/>
                  <a:gd name="connsiteY0" fmla="*/ 1457441 h 1698724"/>
                  <a:gd name="connsiteX1" fmla="*/ 120642 w 482567"/>
                  <a:gd name="connsiteY1" fmla="*/ 1457441 h 1698724"/>
                  <a:gd name="connsiteX2" fmla="*/ 120642 w 482567"/>
                  <a:gd name="connsiteY2" fmla="*/ 994867 h 1698724"/>
                  <a:gd name="connsiteX3" fmla="*/ 237567 w 482567"/>
                  <a:gd name="connsiteY3" fmla="*/ 0 h 1698724"/>
                  <a:gd name="connsiteX4" fmla="*/ 361925 w 482567"/>
                  <a:gd name="connsiteY4" fmla="*/ 1457441 h 1698724"/>
                  <a:gd name="connsiteX5" fmla="*/ 482567 w 482567"/>
                  <a:gd name="connsiteY5" fmla="*/ 1457441 h 1698724"/>
                  <a:gd name="connsiteX6" fmla="*/ 241284 w 482567"/>
                  <a:gd name="connsiteY6" fmla="*/ 1698724 h 1698724"/>
                  <a:gd name="connsiteX7" fmla="*/ 0 w 482567"/>
                  <a:gd name="connsiteY7" fmla="*/ 1457441 h 1698724"/>
                  <a:gd name="connsiteX0" fmla="*/ 0 w 482567"/>
                  <a:gd name="connsiteY0" fmla="*/ 1457441 h 1698724"/>
                  <a:gd name="connsiteX1" fmla="*/ 120642 w 482567"/>
                  <a:gd name="connsiteY1" fmla="*/ 1457441 h 1698724"/>
                  <a:gd name="connsiteX2" fmla="*/ 237567 w 482567"/>
                  <a:gd name="connsiteY2" fmla="*/ 0 h 1698724"/>
                  <a:gd name="connsiteX3" fmla="*/ 361925 w 482567"/>
                  <a:gd name="connsiteY3" fmla="*/ 1457441 h 1698724"/>
                  <a:gd name="connsiteX4" fmla="*/ 482567 w 482567"/>
                  <a:gd name="connsiteY4" fmla="*/ 1457441 h 1698724"/>
                  <a:gd name="connsiteX5" fmla="*/ 241284 w 482567"/>
                  <a:gd name="connsiteY5" fmla="*/ 1698724 h 1698724"/>
                  <a:gd name="connsiteX6" fmla="*/ 0 w 482567"/>
                  <a:gd name="connsiteY6" fmla="*/ 1457441 h 169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2567" h="1698724">
                    <a:moveTo>
                      <a:pt x="0" y="1457441"/>
                    </a:moveTo>
                    <a:lnTo>
                      <a:pt x="120642" y="1457441"/>
                    </a:lnTo>
                    <a:lnTo>
                      <a:pt x="237567" y="0"/>
                    </a:lnTo>
                    <a:lnTo>
                      <a:pt x="361925" y="1457441"/>
                    </a:lnTo>
                    <a:lnTo>
                      <a:pt x="482567" y="1457441"/>
                    </a:lnTo>
                    <a:lnTo>
                      <a:pt x="241284" y="1698724"/>
                    </a:lnTo>
                    <a:lnTo>
                      <a:pt x="0" y="145744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63500" dir="5400000" sx="102000" sy="102000" algn="ctr" rotWithShape="0">
                  <a:schemeClr val="tx1"/>
                </a:outerShdw>
              </a:effectLst>
              <a:scene3d>
                <a:camera prst="orthographicFront"/>
                <a:lightRig rig="threePt" dir="t"/>
              </a:scene3d>
              <a:sp3d extrusionH="158750" prstMaterial="plastic">
                <a:bevelT w="57150" h="44450"/>
                <a:bevelB w="50800" h="0"/>
                <a:extrusionClr>
                  <a:schemeClr val="accent5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upo 102">
              <a:extLst>
                <a:ext uri="{FF2B5EF4-FFF2-40B4-BE49-F238E27FC236}">
                  <a16:creationId xmlns:a16="http://schemas.microsoft.com/office/drawing/2014/main" id="{DDB45719-6564-47F7-B4B6-339159AAE542}"/>
                </a:ext>
              </a:extLst>
            </p:cNvPr>
            <p:cNvGrpSpPr/>
            <p:nvPr/>
          </p:nvGrpSpPr>
          <p:grpSpPr>
            <a:xfrm>
              <a:off x="356461" y="661101"/>
              <a:ext cx="5398835" cy="4844360"/>
              <a:chOff x="501496" y="661101"/>
              <a:chExt cx="4970291" cy="4839095"/>
            </a:xfrm>
          </p:grpSpPr>
          <p:sp>
            <p:nvSpPr>
              <p:cNvPr id="24" name="23 Elipse"/>
              <p:cNvSpPr/>
              <p:nvPr/>
            </p:nvSpPr>
            <p:spPr>
              <a:xfrm>
                <a:off x="560065" y="688140"/>
                <a:ext cx="4863425" cy="4742121"/>
              </a:xfrm>
              <a:prstGeom prst="ellipse">
                <a:avLst/>
              </a:prstGeom>
              <a:noFill/>
              <a:ln w="28575">
                <a:solidFill>
                  <a:srgbClr val="713F97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5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9 Triángulo isósceles"/>
              <p:cNvSpPr/>
              <p:nvPr/>
            </p:nvSpPr>
            <p:spPr>
              <a:xfrm rot="9931381">
                <a:off x="5221364" y="2215910"/>
                <a:ext cx="170690" cy="215274"/>
              </a:xfrm>
              <a:prstGeom prst="triangle">
                <a:avLst/>
              </a:prstGeom>
              <a:solidFill>
                <a:srgbClr val="5F28A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25 Triángulo isósceles"/>
              <p:cNvSpPr/>
              <p:nvPr/>
            </p:nvSpPr>
            <p:spPr>
              <a:xfrm rot="16200000" flipH="1">
                <a:off x="3533820" y="632677"/>
                <a:ext cx="169825" cy="247786"/>
              </a:xfrm>
              <a:prstGeom prst="triangle">
                <a:avLst/>
              </a:prstGeom>
              <a:solidFill>
                <a:srgbClr val="5F28A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26 Triángulo isósceles"/>
              <p:cNvSpPr/>
              <p:nvPr/>
            </p:nvSpPr>
            <p:spPr>
              <a:xfrm rot="5097625">
                <a:off x="2324289" y="622121"/>
                <a:ext cx="169825" cy="247786"/>
              </a:xfrm>
              <a:prstGeom prst="triangle">
                <a:avLst/>
              </a:prstGeom>
              <a:solidFill>
                <a:srgbClr val="5F28A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27 Triángulo isósceles"/>
              <p:cNvSpPr/>
              <p:nvPr/>
            </p:nvSpPr>
            <p:spPr>
              <a:xfrm rot="11965502" flipH="1">
                <a:off x="639065" y="2078231"/>
                <a:ext cx="169825" cy="247786"/>
              </a:xfrm>
              <a:prstGeom prst="triangle">
                <a:avLst/>
              </a:prstGeom>
              <a:solidFill>
                <a:srgbClr val="5F28A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30 Triángulo isósceles"/>
              <p:cNvSpPr/>
              <p:nvPr/>
            </p:nvSpPr>
            <p:spPr>
              <a:xfrm rot="433590">
                <a:off x="5301962" y="3397629"/>
                <a:ext cx="169825" cy="247786"/>
              </a:xfrm>
              <a:prstGeom prst="triangle">
                <a:avLst/>
              </a:prstGeom>
              <a:solidFill>
                <a:srgbClr val="5F28A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31 Triángulo isósceles"/>
              <p:cNvSpPr/>
              <p:nvPr/>
            </p:nvSpPr>
            <p:spPr>
              <a:xfrm rot="15189220">
                <a:off x="3409928" y="5251829"/>
                <a:ext cx="169825" cy="247786"/>
              </a:xfrm>
              <a:prstGeom prst="triangle">
                <a:avLst/>
              </a:prstGeom>
              <a:solidFill>
                <a:srgbClr val="5F28A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32 Triángulo isósceles"/>
              <p:cNvSpPr/>
              <p:nvPr/>
            </p:nvSpPr>
            <p:spPr>
              <a:xfrm rot="5695766">
                <a:off x="2585893" y="5291391"/>
                <a:ext cx="169825" cy="247786"/>
              </a:xfrm>
              <a:prstGeom prst="triangle">
                <a:avLst/>
              </a:prstGeom>
              <a:solidFill>
                <a:srgbClr val="5F28A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29 Triángulo isósceles"/>
              <p:cNvSpPr/>
              <p:nvPr/>
            </p:nvSpPr>
            <p:spPr>
              <a:xfrm rot="20827025">
                <a:off x="501496" y="3264039"/>
                <a:ext cx="169825" cy="247786"/>
              </a:xfrm>
              <a:prstGeom prst="triangle">
                <a:avLst/>
              </a:prstGeom>
              <a:solidFill>
                <a:srgbClr val="5F28A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Flecha: cheurón 10">
            <a:extLst>
              <a:ext uri="{FF2B5EF4-FFF2-40B4-BE49-F238E27FC236}">
                <a16:creationId xmlns:a16="http://schemas.microsoft.com/office/drawing/2014/main" id="{416C6BA8-C92E-4729-BED1-EC2214AD7DF0}"/>
              </a:ext>
            </a:extLst>
          </p:cNvPr>
          <p:cNvSpPr/>
          <p:nvPr/>
        </p:nvSpPr>
        <p:spPr>
          <a:xfrm rot="5400000">
            <a:off x="7796829" y="535956"/>
            <a:ext cx="299085" cy="917084"/>
          </a:xfrm>
          <a:prstGeom prst="chevron">
            <a:avLst/>
          </a:prstGeom>
          <a:solidFill>
            <a:srgbClr val="02ABE5"/>
          </a:solidFill>
          <a:ln w="28575"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lecha: cheurón 89">
            <a:extLst>
              <a:ext uri="{FF2B5EF4-FFF2-40B4-BE49-F238E27FC236}">
                <a16:creationId xmlns:a16="http://schemas.microsoft.com/office/drawing/2014/main" id="{65357AE7-2C1E-4764-99FD-E9E49C208AC8}"/>
              </a:ext>
            </a:extLst>
          </p:cNvPr>
          <p:cNvSpPr/>
          <p:nvPr/>
        </p:nvSpPr>
        <p:spPr>
          <a:xfrm rot="5400000">
            <a:off x="10368818" y="2561265"/>
            <a:ext cx="299085" cy="917084"/>
          </a:xfrm>
          <a:prstGeom prst="chevron">
            <a:avLst/>
          </a:prstGeom>
          <a:solidFill>
            <a:srgbClr val="A3258F"/>
          </a:solidFill>
          <a:ln w="28575"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EE26C29-EB60-4B99-8A7D-EF6958112ADD}"/>
              </a:ext>
            </a:extLst>
          </p:cNvPr>
          <p:cNvSpPr txBox="1"/>
          <p:nvPr/>
        </p:nvSpPr>
        <p:spPr>
          <a:xfrm>
            <a:off x="6265508" y="135787"/>
            <a:ext cx="517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avance de implementación de la Política Publica de Envejecimiento y Vejez 2019-2029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4037C399-D817-4680-8C3B-80C6C1627812}"/>
              </a:ext>
            </a:extLst>
          </p:cNvPr>
          <p:cNvCxnSpPr>
            <a:cxnSpLocks/>
          </p:cNvCxnSpPr>
          <p:nvPr/>
        </p:nvCxnSpPr>
        <p:spPr>
          <a:xfrm flipH="1">
            <a:off x="5829349" y="1985229"/>
            <a:ext cx="3009660" cy="0"/>
          </a:xfrm>
          <a:prstGeom prst="line">
            <a:avLst/>
          </a:prstGeom>
          <a:ln w="28575">
            <a:solidFill>
              <a:srgbClr val="05ACD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2"/>
          <p:cNvSpPr txBox="1"/>
          <p:nvPr/>
        </p:nvSpPr>
        <p:spPr>
          <a:xfrm>
            <a:off x="786546" y="1614737"/>
            <a:ext cx="172703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Promoción y garantía de los derechos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uadroTexto 46"/>
          <p:cNvSpPr txBox="1"/>
          <p:nvPr/>
        </p:nvSpPr>
        <p:spPr>
          <a:xfrm>
            <a:off x="1419810" y="5072624"/>
            <a:ext cx="132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u="none" strike="noStrike" cap="none"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Envejecimiento activo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26580754"/>
              </p:ext>
            </p:extLst>
          </p:nvPr>
        </p:nvGraphicFramePr>
        <p:xfrm>
          <a:off x="5900064" y="3373836"/>
          <a:ext cx="5926822" cy="3192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8" name="Grupo 67"/>
          <p:cNvGrpSpPr/>
          <p:nvPr/>
        </p:nvGrpSpPr>
        <p:grpSpPr>
          <a:xfrm>
            <a:off x="7616994" y="4244870"/>
            <a:ext cx="1472443" cy="1042340"/>
            <a:chOff x="-328773" y="2005665"/>
            <a:chExt cx="1472443" cy="1042340"/>
          </a:xfrm>
        </p:grpSpPr>
        <p:sp>
          <p:nvSpPr>
            <p:cNvPr id="69" name="Rectángulo redondeado 68"/>
            <p:cNvSpPr/>
            <p:nvPr/>
          </p:nvSpPr>
          <p:spPr>
            <a:xfrm>
              <a:off x="187687" y="2005665"/>
              <a:ext cx="955983" cy="715697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ángulo 69"/>
            <p:cNvSpPr/>
            <p:nvPr/>
          </p:nvSpPr>
          <p:spPr>
            <a:xfrm>
              <a:off x="-328773" y="2374232"/>
              <a:ext cx="1117644" cy="6737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55245" rIns="73660" bIns="55245" numCol="1" spcCol="1270" anchor="ctr" anchorCtr="0">
              <a:noAutofit/>
            </a:bodyPr>
            <a:lstStyle/>
            <a:p>
              <a:pPr marL="0" marR="0" lvl="0" indent="0" algn="ctr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42,42%</a:t>
              </a: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9118632" y="4213797"/>
            <a:ext cx="1356807" cy="1093423"/>
            <a:chOff x="-213137" y="2005665"/>
            <a:chExt cx="1356807" cy="1093423"/>
          </a:xfrm>
        </p:grpSpPr>
        <p:sp>
          <p:nvSpPr>
            <p:cNvPr id="72" name="Rectángulo redondeado 71"/>
            <p:cNvSpPr/>
            <p:nvPr/>
          </p:nvSpPr>
          <p:spPr>
            <a:xfrm>
              <a:off x="187687" y="2005665"/>
              <a:ext cx="955983" cy="715697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ángulo 72"/>
            <p:cNvSpPr/>
            <p:nvPr/>
          </p:nvSpPr>
          <p:spPr>
            <a:xfrm>
              <a:off x="-213137" y="2425315"/>
              <a:ext cx="1144551" cy="6737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55245" rIns="73660" bIns="55245" numCol="1" spcCol="1270" anchor="ctr" anchorCtr="0">
              <a:noAutofit/>
            </a:bodyPr>
            <a:lstStyle/>
            <a:p>
              <a:pPr marL="0" marR="0" lvl="0" indent="0" algn="ctr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36,08%</a:t>
              </a: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10558883" y="4247434"/>
            <a:ext cx="1244662" cy="1059785"/>
            <a:chOff x="-100992" y="2005665"/>
            <a:chExt cx="1244662" cy="1059785"/>
          </a:xfrm>
        </p:grpSpPr>
        <p:sp>
          <p:nvSpPr>
            <p:cNvPr id="76" name="Rectángulo redondeado 75"/>
            <p:cNvSpPr/>
            <p:nvPr/>
          </p:nvSpPr>
          <p:spPr>
            <a:xfrm>
              <a:off x="187687" y="2005665"/>
              <a:ext cx="955983" cy="715697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ángulo 76"/>
            <p:cNvSpPr/>
            <p:nvPr/>
          </p:nvSpPr>
          <p:spPr>
            <a:xfrm>
              <a:off x="-100992" y="2391677"/>
              <a:ext cx="1120797" cy="6737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55245" rIns="73660" bIns="55245" numCol="1" spcCol="1270" anchor="ctr" anchorCtr="0">
              <a:noAutofit/>
            </a:bodyPr>
            <a:lstStyle/>
            <a:p>
              <a:pPr marL="0" marR="0" lvl="0" indent="0" algn="ctr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31,15%</a:t>
              </a: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1520" y="1562446"/>
            <a:ext cx="798947" cy="451379"/>
          </a:xfrm>
          <a:prstGeom prst="rect">
            <a:avLst/>
          </a:prstGeom>
        </p:spPr>
      </p:pic>
      <p:pic>
        <p:nvPicPr>
          <p:cNvPr id="1026" name="Picture 2" descr="Icono De La Vida De Protección. Ilustración De Dibujos Animados De Icono De  Vector De Vida De Protección Para Web Ilustraciones Vectoriales, Clip Art  Vectorizado Libre De Derechos. Image 93057231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39" y="3169350"/>
            <a:ext cx="673086" cy="6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0"/>
          <a:srcRect l="29816" t="22391" r="20745" b="-532"/>
          <a:stretch/>
        </p:blipFill>
        <p:spPr>
          <a:xfrm>
            <a:off x="2701020" y="4935520"/>
            <a:ext cx="690630" cy="703380"/>
          </a:xfrm>
          <a:prstGeom prst="rect">
            <a:avLst/>
          </a:prstGeom>
        </p:spPr>
      </p:pic>
      <p:pic>
        <p:nvPicPr>
          <p:cNvPr id="1034" name="Picture 10" descr="La Formación de los Recursos Humanos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 b="21872"/>
          <a:stretch/>
        </p:blipFill>
        <p:spPr bwMode="auto">
          <a:xfrm>
            <a:off x="334740" y="3469618"/>
            <a:ext cx="818554" cy="40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Imagen 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1017" y="5641791"/>
            <a:ext cx="1069750" cy="837947"/>
          </a:xfrm>
          <a:prstGeom prst="rect">
            <a:avLst/>
          </a:prstGeom>
        </p:spPr>
      </p:pic>
      <p:pic>
        <p:nvPicPr>
          <p:cNvPr id="101" name="Picture 2" descr="Icono De La Vida De Protección. Ilustración De Dibujos Animados De Icono De  Vector De Vida De Protección Para Web Ilustraciones Vectoriales, Clip Art  Vectorizado Libre De Derechos. Image 93057231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256" y="5598788"/>
            <a:ext cx="832848" cy="8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Imagen 101"/>
          <p:cNvPicPr>
            <a:picLocks noChangeAspect="1"/>
          </p:cNvPicPr>
          <p:nvPr/>
        </p:nvPicPr>
        <p:blipFill rotWithShape="1">
          <a:blip r:embed="rId10"/>
          <a:srcRect l="29816" t="22391" r="20745" b="-532"/>
          <a:stretch/>
        </p:blipFill>
        <p:spPr>
          <a:xfrm>
            <a:off x="9200317" y="5598788"/>
            <a:ext cx="845078" cy="860679"/>
          </a:xfrm>
          <a:prstGeom prst="rect">
            <a:avLst/>
          </a:prstGeom>
        </p:spPr>
      </p:pic>
      <p:pic>
        <p:nvPicPr>
          <p:cNvPr id="106" name="Picture 10" descr="La Formación de los Recursos Humanos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 b="21872"/>
          <a:stretch/>
        </p:blipFill>
        <p:spPr bwMode="auto">
          <a:xfrm>
            <a:off x="10621090" y="5576155"/>
            <a:ext cx="1058590" cy="7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6820750" y="1204929"/>
            <a:ext cx="2492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39,24%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1245108" y="6065775"/>
            <a:ext cx="365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Rango Máximo esperado 50%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282137" y="179742"/>
            <a:ext cx="511124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ADULTO MAYOR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69E9E1-57FA-5C6A-BE31-3BF34D91BA28}"/>
              </a:ext>
            </a:extLst>
          </p:cNvPr>
          <p:cNvSpPr txBox="1"/>
          <p:nvPr/>
        </p:nvSpPr>
        <p:spPr>
          <a:xfrm>
            <a:off x="5995468" y="2569815"/>
            <a:ext cx="173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Avance Junio 2024</a:t>
            </a:r>
          </a:p>
        </p:txBody>
      </p:sp>
    </p:spTree>
    <p:extLst>
      <p:ext uri="{BB962C8B-B14F-4D97-AF65-F5344CB8AC3E}">
        <p14:creationId xmlns:p14="http://schemas.microsoft.com/office/powerpoint/2010/main" val="3893173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6495</TotalTime>
  <Words>69</Words>
  <Application>Microsoft Macintosh PowerPoint</Application>
  <PresentationFormat>Panorámica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Bradley Hand ITC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Dj SILBI A.K.A SUPABASS</dc:creator>
  <cp:lastModifiedBy>JUAN MANUEL HERRERA</cp:lastModifiedBy>
  <cp:revision>278</cp:revision>
  <cp:lastPrinted>2021-09-21T13:57:57Z</cp:lastPrinted>
  <dcterms:created xsi:type="dcterms:W3CDTF">2020-03-12T20:24:12Z</dcterms:created>
  <dcterms:modified xsi:type="dcterms:W3CDTF">2025-07-07T20:55:20Z</dcterms:modified>
</cp:coreProperties>
</file>